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25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953EA3-CF87-44A1-BEB8-D79CF1632890}" v="11" dt="2025-12-15T13:38:40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4"/>
            <a:ext cx="11032839" cy="14330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two sentences in the active voice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 rewrite them in the passive voice?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5935232" y="397835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5975619" y="274332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5982472" y="505263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6576834" y="484440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5253781" y="296058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4838576" y="345431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6875250" y="448302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7007594" y="40156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4708503" y="403729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6928328" y="346836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4868343" y="449942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5228973" y="4844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6632483" y="30020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2933189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4772767" y="2035913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6558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44622"/>
              </p:ext>
            </p:extLst>
          </p:nvPr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2025-12-22T09:04:16Z</dcterms:modified>
</cp:coreProperties>
</file>